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_rels/slideLayout1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media6.mp3" ContentType="audio/mpeg"/>
  <Override PartName="/ppt/media/media3.mp3" ContentType="audio/mpeg"/>
  <Override PartName="/ppt/media/image4.png" ContentType="image/png"/>
  <Override PartName="/ppt/media/image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presProps" Target="presProps.xml"/>
</Relationships>
</file>

<file path=ppt/media/image1.png>
</file>

<file path=ppt/media/image2.png>
</file>

<file path=ppt/media/image4.png>
</file>

<file path=ppt/media/image5.png>
</file>

<file path=ppt/media/media3.mp3>
</file>

<file path=ppt/media/media6.mp3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標準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4"/>
              </a:spcBef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E7B2D1B-68A1-4954-A12A-3913F310A29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ja-JP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ja-JP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クリックしてタイトルテキストを編集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クリックしてアウトラインのテキストを編集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ja-JP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2</a:t>
            </a:r>
            <a:r>
              <a:rPr b="0" lang="ja-JP" sz="2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3</a:t>
            </a:r>
            <a:r>
              <a:rPr b="0" lang="ja-JP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ja-JP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4</a:t>
            </a:r>
            <a:r>
              <a:rPr b="0" lang="ja-JP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5</a:t>
            </a:r>
            <a:r>
              <a:rPr b="0" lang="ja-JP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6</a:t>
            </a:r>
            <a:r>
              <a:rPr b="0" lang="ja-JP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第</a:t>
            </a: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7</a:t>
            </a:r>
            <a:r>
              <a:rPr b="0" lang="ja-JP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レベル アウトライン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3640" y="516492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&lt;日付/時刻&gt;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000" y="516492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ctr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&lt;フッター&gt;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6640" y="516492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defRPr>
            </a:lvl1pPr>
          </a:lstStyle>
          <a:p>
            <a:pPr indent="0" algn="r">
              <a:buNone/>
            </a:pPr>
            <a:fld id="{7456A89D-469A-4979-94B4-00C360383DE5}" type="slidenum"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Noto Serif JP"/>
              </a:rPr>
              <a:t>&lt;番号&gt;</a:t>
            </a:fld>
            <a:endParaRPr b="0" lang="en-US" sz="1400" strike="noStrike" u="none">
              <a:solidFill>
                <a:srgbClr val="000000"/>
              </a:solidFill>
              <a:effectLst/>
              <a:uFillTx/>
              <a:latin typeface="Noto Serif JP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audio" Target="../media/media3.mp3"/><Relationship Id="rId4" Type="http://schemas.microsoft.com/office/2007/relationships/media" Target="../media/media3.mp3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audio" Target="../media/media6.mp3"/><Relationship Id="rId2" Type="http://schemas.microsoft.com/office/2007/relationships/media" Target="../media/media6.mp3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"/>
          <p:cNvSpPr txBox="1"/>
          <p:nvPr/>
        </p:nvSpPr>
        <p:spPr>
          <a:xfrm>
            <a:off x="8545320" y="540000"/>
            <a:ext cx="454680" cy="216000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ゆきの　ふるよは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8" name=""/>
          <p:cNvSpPr txBox="1"/>
          <p:nvPr/>
        </p:nvSpPr>
        <p:spPr>
          <a:xfrm>
            <a:off x="5665320" y="1800000"/>
            <a:ext cx="454680" cy="180000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ゆきの　ふるよは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9" name=""/>
          <p:cNvSpPr txBox="1"/>
          <p:nvPr/>
        </p:nvSpPr>
        <p:spPr>
          <a:xfrm>
            <a:off x="2425320" y="720000"/>
            <a:ext cx="454680" cy="234000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ゆきの　ふるよは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10" name=""/>
          <p:cNvSpPr txBox="1"/>
          <p:nvPr/>
        </p:nvSpPr>
        <p:spPr>
          <a:xfrm>
            <a:off x="8194320" y="720000"/>
            <a:ext cx="445680" cy="18165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たのしい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11" name=""/>
          <p:cNvSpPr txBox="1"/>
          <p:nvPr/>
        </p:nvSpPr>
        <p:spPr>
          <a:xfrm>
            <a:off x="5314320" y="2143440"/>
            <a:ext cx="445680" cy="18165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たのしい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12" name=""/>
          <p:cNvSpPr txBox="1"/>
          <p:nvPr/>
        </p:nvSpPr>
        <p:spPr>
          <a:xfrm>
            <a:off x="2074320" y="703440"/>
            <a:ext cx="445680" cy="21765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たのしい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13" name=""/>
          <p:cNvSpPr txBox="1"/>
          <p:nvPr/>
        </p:nvSpPr>
        <p:spPr>
          <a:xfrm>
            <a:off x="7834320" y="1080000"/>
            <a:ext cx="445680" cy="180000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ペチカ　もえろよ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14" name=""/>
          <p:cNvSpPr txBox="1"/>
          <p:nvPr/>
        </p:nvSpPr>
        <p:spPr>
          <a:xfrm>
            <a:off x="4954320" y="2340000"/>
            <a:ext cx="445680" cy="180000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ペチカ　もえろよ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15" name=""/>
          <p:cNvSpPr txBox="1"/>
          <p:nvPr/>
        </p:nvSpPr>
        <p:spPr>
          <a:xfrm>
            <a:off x="1714320" y="900000"/>
            <a:ext cx="445680" cy="180000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ペチカ　もえろよ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16" name=""/>
          <p:cNvSpPr txBox="1"/>
          <p:nvPr/>
        </p:nvSpPr>
        <p:spPr>
          <a:xfrm>
            <a:off x="7474320" y="1080000"/>
            <a:ext cx="445680" cy="21765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おはなし　しましょ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17" name=""/>
          <p:cNvSpPr txBox="1"/>
          <p:nvPr/>
        </p:nvSpPr>
        <p:spPr>
          <a:xfrm>
            <a:off x="7114320" y="1080000"/>
            <a:ext cx="445680" cy="180000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むかし　むかしよ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18" name=""/>
          <p:cNvSpPr txBox="1"/>
          <p:nvPr/>
        </p:nvSpPr>
        <p:spPr>
          <a:xfrm>
            <a:off x="4594320" y="2412720"/>
            <a:ext cx="445680" cy="18165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おもては　さむい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19" name=""/>
          <p:cNvSpPr txBox="1"/>
          <p:nvPr/>
        </p:nvSpPr>
        <p:spPr>
          <a:xfrm>
            <a:off x="6754320" y="1260000"/>
            <a:ext cx="445680" cy="180000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もえろよ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20" name=""/>
          <p:cNvSpPr txBox="1"/>
          <p:nvPr/>
        </p:nvSpPr>
        <p:spPr>
          <a:xfrm>
            <a:off x="3874320" y="2429280"/>
            <a:ext cx="445680" cy="180000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よびます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21" name=""/>
          <p:cNvSpPr txBox="1"/>
          <p:nvPr/>
        </p:nvSpPr>
        <p:spPr>
          <a:xfrm>
            <a:off x="634320" y="1855800"/>
            <a:ext cx="445680" cy="210420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もえましょ　ペチカ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22" name=""/>
          <p:cNvSpPr txBox="1"/>
          <p:nvPr/>
        </p:nvSpPr>
        <p:spPr>
          <a:xfrm>
            <a:off x="4234320" y="2271240"/>
            <a:ext cx="445680" cy="195804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くりや　くりやと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23" name=""/>
          <p:cNvSpPr txBox="1"/>
          <p:nvPr/>
        </p:nvSpPr>
        <p:spPr>
          <a:xfrm>
            <a:off x="1345680" y="1080000"/>
            <a:ext cx="445680" cy="19965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じき　はる　きます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sp>
        <p:nvSpPr>
          <p:cNvPr id="24" name=""/>
          <p:cNvSpPr txBox="1"/>
          <p:nvPr/>
        </p:nvSpPr>
        <p:spPr>
          <a:xfrm>
            <a:off x="994320" y="1281960"/>
            <a:ext cx="445680" cy="195804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800" strike="noStrike" u="none">
                <a:solidFill>
                  <a:srgbClr val="000000"/>
                </a:solidFill>
                <a:effectLst/>
                <a:uFillTx/>
                <a:latin typeface="UD デジタル 教科書体 NK"/>
                <a:ea typeface="UD デジタル 教科書体 NK"/>
              </a:rPr>
              <a:t>いまに　やなぎも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UD デジタル 教科書体 NK"/>
              <a:ea typeface="UD デジタル 教科書体 NK"/>
            </a:endParaRPr>
          </a:p>
        </p:txBody>
      </p:sp>
      <p:pic>
        <p:nvPicPr>
          <p:cNvPr id="25" name="" descr=""/>
          <p:cNvPicPr/>
          <p:nvPr/>
        </p:nvPicPr>
        <p:blipFill>
          <a:blip r:embed="rId1"/>
          <a:stretch/>
        </p:blipFill>
        <p:spPr>
          <a:xfrm>
            <a:off x="1080000" y="3240000"/>
            <a:ext cx="2340000" cy="15598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26" name="" descr=""/>
          <p:cNvPicPr/>
          <p:nvPr/>
        </p:nvPicPr>
        <p:blipFill>
          <a:blip r:embed="rId2"/>
          <a:stretch/>
        </p:blipFill>
        <p:spPr>
          <a:xfrm>
            <a:off x="6120000" y="3299760"/>
            <a:ext cx="2340000" cy="1560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7" name=""/>
          <p:cNvSpPr txBox="1"/>
          <p:nvPr/>
        </p:nvSpPr>
        <p:spPr>
          <a:xfrm>
            <a:off x="8820000" y="1241640"/>
            <a:ext cx="994320" cy="27183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t" anchorCtr="1" vert="eaVert">
            <a:spAutoFit/>
          </a:bodyPr>
          <a:p>
            <a:r>
              <a:rPr b="0" lang="ja-JP" sz="6000" strike="noStrike" u="none">
                <a:solidFill>
                  <a:srgbClr val="000000"/>
                </a:solidFill>
                <a:effectLst/>
                <a:uFillTx/>
                <a:latin typeface="AB-chalk"/>
                <a:ea typeface="AB-chalk"/>
              </a:rPr>
              <a:t>ペチカ</a:t>
            </a:r>
            <a:endParaRPr b="0" lang="en-US" sz="6000" strike="noStrike" u="none">
              <a:solidFill>
                <a:srgbClr val="000000"/>
              </a:solidFill>
              <a:effectLst/>
              <a:uFillTx/>
              <a:latin typeface="AB-chalk"/>
              <a:ea typeface="AB-chalk"/>
            </a:endParaRPr>
          </a:p>
        </p:txBody>
      </p:sp>
      <p:sp>
        <p:nvSpPr>
          <p:cNvPr id="28" name=""/>
          <p:cNvSpPr txBox="1"/>
          <p:nvPr/>
        </p:nvSpPr>
        <p:spPr>
          <a:xfrm>
            <a:off x="9516960" y="3738240"/>
            <a:ext cx="383040" cy="18417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r>
              <a:rPr b="0" lang="ja-JP" sz="1600" strike="noStrike" u="none">
                <a:solidFill>
                  <a:srgbClr val="000000"/>
                </a:solidFill>
                <a:effectLst/>
                <a:uFillTx/>
                <a:latin typeface="UDデジタル教科書体 Pro R"/>
                <a:ea typeface="UDデジタル教科書体 Pro R"/>
              </a:rPr>
              <a:t>作詞　北原 白秋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UDデジタル教科書体 Pro R"/>
              <a:ea typeface="UDデジタル教科書体 Pro R"/>
            </a:endParaRPr>
          </a:p>
        </p:txBody>
      </p:sp>
      <p:sp>
        <p:nvSpPr>
          <p:cNvPr id="29" name=""/>
          <p:cNvSpPr txBox="1"/>
          <p:nvPr/>
        </p:nvSpPr>
        <p:spPr>
          <a:xfrm>
            <a:off x="9000000" y="3738240"/>
            <a:ext cx="383040" cy="1841760"/>
          </a:xfrm>
          <a:prstGeom prst="rect">
            <a:avLst/>
          </a:prstGeom>
          <a:noFill/>
          <a:ln w="0">
            <a:noFill/>
          </a:ln>
        </p:spPr>
        <p:txBody>
          <a:bodyPr lIns="45000" rIns="45000" tIns="90000" bIns="90000" anchor="b" anchorCtr="1" vert="eaVert">
            <a:noAutofit/>
          </a:bodyPr>
          <a:p>
            <a:pPr>
              <a:lnSpc>
                <a:spcPct val="100000"/>
              </a:lnSpc>
            </a:pPr>
            <a:r>
              <a:rPr b="0" lang="ja-JP" sz="1600" strike="noStrike" u="none">
                <a:solidFill>
                  <a:srgbClr val="000000"/>
                </a:solidFill>
                <a:effectLst/>
                <a:uFillTx/>
                <a:latin typeface="UDデジタル教科書体 Pro R"/>
                <a:ea typeface="UDデジタル教科書体 Pro R"/>
              </a:rPr>
              <a:t>作曲　山田 耕筰</a:t>
            </a:r>
            <a:endParaRPr b="0" lang="en-US" sz="1600" strike="noStrike" u="none">
              <a:solidFill>
                <a:srgbClr val="000000"/>
              </a:solidFill>
              <a:effectLst/>
              <a:uFillTx/>
              <a:latin typeface="UDデジタル教科書体 Pro R"/>
              <a:ea typeface="UDデジタル教科書体 Pro R"/>
            </a:endParaRPr>
          </a:p>
        </p:txBody>
      </p:sp>
      <p:pic>
        <p:nvPicPr>
          <p:cNvPr id="30" name="" descr="">
            <a:hlinkClick r:id="" action="ppaction://media"/>
          </p:cNvPr>
          <p:cNvPicPr/>
          <p:nvPr>
            <a:audioFile r:link="rId3"/>
            <p:extLst>
              <p:ext uri="{DAA4B4D4-6D71-4841-9C94-3DE7FCFB9230}">
                <p14:media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084960" y="360000"/>
            <a:ext cx="900000" cy="900000"/>
          </a:xfrm>
          <a:prstGeom prst="rect">
            <a:avLst/>
          </a:prstGeom>
          <a:ln w="0">
            <a:noFill/>
          </a:ln>
        </p:spPr>
      </p:pic>
      <p:pic>
        <p:nvPicPr>
          <p:cNvPr id="31" name="" descr=""/>
          <p:cNvPicPr/>
          <p:nvPr/>
        </p:nvPicPr>
        <p:blipFill>
          <a:blip r:embed="rId6"/>
          <a:stretch/>
        </p:blipFill>
        <p:spPr>
          <a:xfrm>
            <a:off x="3272040" y="540000"/>
            <a:ext cx="2393280" cy="15955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"/>
          <p:cNvSpPr txBox="1"/>
          <p:nvPr/>
        </p:nvSpPr>
        <p:spPr>
          <a:xfrm>
            <a:off x="7740000" y="69120"/>
            <a:ext cx="2160000" cy="5331600"/>
          </a:xfrm>
          <a:prstGeom prst="rect">
            <a:avLst/>
          </a:prstGeom>
          <a:noFill/>
          <a:ln w="0">
            <a:noFill/>
          </a:ln>
        </p:spPr>
        <p:txBody>
          <a:bodyPr wrap="none" lIns="45000" rIns="45000" tIns="90000" bIns="90000" anchor="t" anchorCtr="1" vert="eaVert">
            <a:spAutoFit/>
          </a:bodyPr>
          <a:p>
            <a:r>
              <a:rPr b="0" lang="ja-JP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「私は今川君のペチカの方がすきだ」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ja-JP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北原白秋の言葉だそうです。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ja-JP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今川節（いまがわせつ）、一九〇八年福井県に生まれ、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ja-JP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ほとんど独学で作曲を学び、一九二五年、文芸誌「赤い鳥」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ja-JP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に童謡「ちょうちょう」が掲載、一九ニ六年には白秋の詞に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ja-JP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作曲した「ペチカ」が誕生する。一九三三年、第二回日本音楽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ja-JP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コンクールで交響組曲「四季」が一等受賞。一九三四年、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r>
              <a:rPr b="0" lang="ja-JP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結核のため他界。薄命の天才でした。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33" name="" descr="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970600" y="1800000"/>
            <a:ext cx="1799640" cy="179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</TotalTime>
  <Application>LibreOffice/25.2.6.2$Windows_X86_64 LibreOffice_project/729c5bfe710f5eb71ed3bbde9e06a6065e9c6c5d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2025-11-29T18:12:24Z</dcterms:created>
  <dc:creator/>
  <dc:description/>
  <dc:language>ja-JP</dc:language>
  <cp:lastModifiedBy/>
  <dcterms:modified xsi:type="dcterms:W3CDTF">2025-11-30T00:46:54Z</dcterms:modified>
  <cp:revision>2</cp:revision>
  <dc:subject/>
  <dc:title/>
</cp:coreProperties>
</file>